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41" r:id="rId1"/>
  </p:sldMasterIdLst>
  <p:sldIdLst>
    <p:sldId id="256" r:id="rId2"/>
  </p:sldIdLst>
  <p:sldSz cx="12193588" cy="16257588"/>
  <p:notesSz cx="6858000" cy="9144000"/>
  <p:defaultTextStyle>
    <a:defPPr>
      <a:defRPr lang="en-US"/>
    </a:defPPr>
    <a:lvl1pPr marL="0" algn="l" defTabSz="987934" rtl="0" eaLnBrk="1" latinLnBrk="0" hangingPunct="1">
      <a:defRPr sz="1945" kern="1200">
        <a:solidFill>
          <a:schemeClr val="tx1"/>
        </a:solidFill>
        <a:latin typeface="+mn-lt"/>
        <a:ea typeface="+mn-ea"/>
        <a:cs typeface="+mn-cs"/>
      </a:defRPr>
    </a:lvl1pPr>
    <a:lvl2pPr marL="493967" algn="l" defTabSz="987934" rtl="0" eaLnBrk="1" latinLnBrk="0" hangingPunct="1">
      <a:defRPr sz="1945" kern="1200">
        <a:solidFill>
          <a:schemeClr val="tx1"/>
        </a:solidFill>
        <a:latin typeface="+mn-lt"/>
        <a:ea typeface="+mn-ea"/>
        <a:cs typeface="+mn-cs"/>
      </a:defRPr>
    </a:lvl2pPr>
    <a:lvl3pPr marL="987934" algn="l" defTabSz="987934" rtl="0" eaLnBrk="1" latinLnBrk="0" hangingPunct="1">
      <a:defRPr sz="1945" kern="1200">
        <a:solidFill>
          <a:schemeClr val="tx1"/>
        </a:solidFill>
        <a:latin typeface="+mn-lt"/>
        <a:ea typeface="+mn-ea"/>
        <a:cs typeface="+mn-cs"/>
      </a:defRPr>
    </a:lvl3pPr>
    <a:lvl4pPr marL="1481902" algn="l" defTabSz="987934" rtl="0" eaLnBrk="1" latinLnBrk="0" hangingPunct="1">
      <a:defRPr sz="1945" kern="1200">
        <a:solidFill>
          <a:schemeClr val="tx1"/>
        </a:solidFill>
        <a:latin typeface="+mn-lt"/>
        <a:ea typeface="+mn-ea"/>
        <a:cs typeface="+mn-cs"/>
      </a:defRPr>
    </a:lvl4pPr>
    <a:lvl5pPr marL="1975869" algn="l" defTabSz="987934" rtl="0" eaLnBrk="1" latinLnBrk="0" hangingPunct="1">
      <a:defRPr sz="1945" kern="1200">
        <a:solidFill>
          <a:schemeClr val="tx1"/>
        </a:solidFill>
        <a:latin typeface="+mn-lt"/>
        <a:ea typeface="+mn-ea"/>
        <a:cs typeface="+mn-cs"/>
      </a:defRPr>
    </a:lvl5pPr>
    <a:lvl6pPr marL="2469836" algn="l" defTabSz="987934" rtl="0" eaLnBrk="1" latinLnBrk="0" hangingPunct="1">
      <a:defRPr sz="1945" kern="1200">
        <a:solidFill>
          <a:schemeClr val="tx1"/>
        </a:solidFill>
        <a:latin typeface="+mn-lt"/>
        <a:ea typeface="+mn-ea"/>
        <a:cs typeface="+mn-cs"/>
      </a:defRPr>
    </a:lvl6pPr>
    <a:lvl7pPr marL="2963804" algn="l" defTabSz="987934" rtl="0" eaLnBrk="1" latinLnBrk="0" hangingPunct="1">
      <a:defRPr sz="1945" kern="1200">
        <a:solidFill>
          <a:schemeClr val="tx1"/>
        </a:solidFill>
        <a:latin typeface="+mn-lt"/>
        <a:ea typeface="+mn-ea"/>
        <a:cs typeface="+mn-cs"/>
      </a:defRPr>
    </a:lvl7pPr>
    <a:lvl8pPr marL="3457771" algn="l" defTabSz="987934" rtl="0" eaLnBrk="1" latinLnBrk="0" hangingPunct="1">
      <a:defRPr sz="1945" kern="1200">
        <a:solidFill>
          <a:schemeClr val="tx1"/>
        </a:solidFill>
        <a:latin typeface="+mn-lt"/>
        <a:ea typeface="+mn-ea"/>
        <a:cs typeface="+mn-cs"/>
      </a:defRPr>
    </a:lvl8pPr>
    <a:lvl9pPr marL="3951738" algn="l" defTabSz="987934" rtl="0" eaLnBrk="1" latinLnBrk="0" hangingPunct="1">
      <a:defRPr sz="194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40"/>
    <p:restoredTop sz="94894"/>
  </p:normalViewPr>
  <p:slideViewPr>
    <p:cSldViewPr snapToGrid="0" snapToObjects="1">
      <p:cViewPr>
        <p:scale>
          <a:sx n="37" d="100"/>
          <a:sy n="37" d="100"/>
        </p:scale>
        <p:origin x="318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9845" y="5658020"/>
            <a:ext cx="9253898" cy="3901821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4667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546" y="10318149"/>
            <a:ext cx="6802498" cy="2939295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53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09676" indent="0" algn="ctr">
              <a:buNone/>
              <a:defRPr sz="2534"/>
            </a:lvl2pPr>
            <a:lvl3pPr marL="1219352" indent="0" algn="ctr">
              <a:buNone/>
              <a:defRPr sz="2400"/>
            </a:lvl3pPr>
            <a:lvl4pPr marL="1829029" indent="0" algn="ctr">
              <a:buNone/>
              <a:defRPr sz="2134"/>
            </a:lvl4pPr>
            <a:lvl5pPr marL="2438705" indent="0" algn="ctr">
              <a:buNone/>
              <a:defRPr sz="2134"/>
            </a:lvl5pPr>
            <a:lvl6pPr marL="3048381" indent="0" algn="ctr">
              <a:buNone/>
              <a:defRPr sz="2134"/>
            </a:lvl6pPr>
            <a:lvl7pPr marL="3658057" indent="0" algn="ctr">
              <a:buNone/>
              <a:defRPr sz="2134"/>
            </a:lvl7pPr>
            <a:lvl8pPr marL="4267733" indent="0" algn="ctr">
              <a:buNone/>
              <a:defRPr sz="2134"/>
            </a:lvl8pPr>
            <a:lvl9pPr marL="4877410" indent="0" algn="ctr">
              <a:buNone/>
              <a:defRPr sz="213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702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2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4239" y="2221871"/>
            <a:ext cx="1405471" cy="118138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41674" y="2221871"/>
            <a:ext cx="6289051" cy="1181384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997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1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424" y="5658020"/>
            <a:ext cx="9254933" cy="3901821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4667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546" y="10317962"/>
            <a:ext cx="6802498" cy="2999006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534">
                <a:solidFill>
                  <a:schemeClr val="tx1"/>
                </a:solidFill>
              </a:defRPr>
            </a:lvl1pPr>
            <a:lvl2pPr marL="609676" indent="0">
              <a:buNone/>
              <a:defRPr sz="2534">
                <a:solidFill>
                  <a:schemeClr val="tx1">
                    <a:tint val="75000"/>
                  </a:schemeClr>
                </a:solidFill>
              </a:defRPr>
            </a:lvl2pPr>
            <a:lvl3pPr marL="1219352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9029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4pPr>
            <a:lvl5pPr marL="2438705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5pPr>
            <a:lvl6pPr marL="3048381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6pPr>
            <a:lvl7pPr marL="3658057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7pPr>
            <a:lvl8pPr marL="4267733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8pPr>
            <a:lvl9pPr marL="4877410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887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9844" y="6253752"/>
            <a:ext cx="4384602" cy="735356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9142" y="6253752"/>
            <a:ext cx="4387926" cy="735356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5659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9843" y="5484232"/>
            <a:ext cx="4384603" cy="1669110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2534" b="0" cap="all" spc="133" baseline="0">
                <a:solidFill>
                  <a:schemeClr val="tx2"/>
                </a:solidFill>
              </a:defRPr>
            </a:lvl1pPr>
            <a:lvl2pPr marL="609676" indent="0">
              <a:buNone/>
              <a:defRPr sz="2534" b="1"/>
            </a:lvl2pPr>
            <a:lvl3pPr marL="1219352" indent="0">
              <a:buNone/>
              <a:defRPr sz="2400" b="1"/>
            </a:lvl3pPr>
            <a:lvl4pPr marL="1829029" indent="0">
              <a:buNone/>
              <a:defRPr sz="2134" b="1"/>
            </a:lvl4pPr>
            <a:lvl5pPr marL="2438705" indent="0">
              <a:buNone/>
              <a:defRPr sz="2134" b="1"/>
            </a:lvl5pPr>
            <a:lvl6pPr marL="3048381" indent="0">
              <a:buNone/>
              <a:defRPr sz="2134" b="1"/>
            </a:lvl6pPr>
            <a:lvl7pPr marL="3658057" indent="0">
              <a:buNone/>
              <a:defRPr sz="2134" b="1"/>
            </a:lvl7pPr>
            <a:lvl8pPr marL="4267733" indent="0">
              <a:buNone/>
              <a:defRPr sz="2134" b="1"/>
            </a:lvl8pPr>
            <a:lvl9pPr marL="4877410" indent="0">
              <a:buNone/>
              <a:defRPr sz="213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9843" y="7451395"/>
            <a:ext cx="4384603" cy="61559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142" y="7451395"/>
            <a:ext cx="4387926" cy="615592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9142" y="5484232"/>
            <a:ext cx="4387926" cy="1669110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2534" b="0" cap="all" spc="133" baseline="0">
                <a:solidFill>
                  <a:schemeClr val="tx2"/>
                </a:solidFill>
              </a:defRPr>
            </a:lvl1pPr>
            <a:lvl2pPr marL="609676" indent="0">
              <a:buNone/>
              <a:defRPr sz="2534" b="1"/>
            </a:lvl2pPr>
            <a:lvl3pPr marL="1219352" indent="0">
              <a:buNone/>
              <a:defRPr sz="2400" b="1"/>
            </a:lvl3pPr>
            <a:lvl4pPr marL="1829029" indent="0">
              <a:buNone/>
              <a:defRPr sz="2134" b="1"/>
            </a:lvl4pPr>
            <a:lvl5pPr marL="2438705" indent="0">
              <a:buNone/>
              <a:defRPr sz="2134" b="1"/>
            </a:lvl5pPr>
            <a:lvl6pPr marL="3048381" indent="0">
              <a:buNone/>
              <a:defRPr sz="2134" b="1"/>
            </a:lvl6pPr>
            <a:lvl7pPr marL="3658057" indent="0">
              <a:buNone/>
              <a:defRPr sz="2134" b="1"/>
            </a:lvl7pPr>
            <a:lvl8pPr marL="4267733" indent="0">
              <a:buNone/>
              <a:defRPr sz="2134" b="1"/>
            </a:lvl8pPr>
            <a:lvl9pPr marL="4877410" indent="0">
              <a:buNone/>
              <a:defRPr sz="213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6606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664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039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794" cy="16257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382" y="5319227"/>
            <a:ext cx="4388030" cy="2706035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958" y="1907557"/>
            <a:ext cx="4816467" cy="12442474"/>
          </a:xfrm>
        </p:spPr>
        <p:txBody>
          <a:bodyPr>
            <a:normAutofit/>
          </a:bodyPr>
          <a:lstStyle>
            <a:lvl1pPr>
              <a:defRPr sz="2534">
                <a:solidFill>
                  <a:schemeClr val="tx1"/>
                </a:solidFill>
              </a:defRPr>
            </a:lvl1pPr>
            <a:lvl2pPr>
              <a:defRPr sz="2134">
                <a:solidFill>
                  <a:schemeClr val="tx1"/>
                </a:solidFill>
              </a:defRPr>
            </a:lvl2pPr>
            <a:lvl3pPr>
              <a:defRPr sz="2134">
                <a:solidFill>
                  <a:schemeClr val="tx1"/>
                </a:solidFill>
              </a:defRPr>
            </a:lvl3pPr>
            <a:lvl4pPr>
              <a:defRPr sz="2134">
                <a:solidFill>
                  <a:schemeClr val="tx1"/>
                </a:solidFill>
              </a:defRPr>
            </a:lvl4pPr>
            <a:lvl5pPr>
              <a:defRPr sz="2134">
                <a:solidFill>
                  <a:schemeClr val="tx1"/>
                </a:solidFill>
              </a:defRPr>
            </a:lvl5pPr>
            <a:lvl6pPr>
              <a:defRPr sz="2134"/>
            </a:lvl6pPr>
            <a:lvl7pPr>
              <a:defRPr sz="2134"/>
            </a:lvl7pPr>
            <a:lvl8pPr>
              <a:defRPr sz="2134"/>
            </a:lvl8pPr>
            <a:lvl9pPr>
              <a:defRPr sz="213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0770" y="8415442"/>
            <a:ext cx="3795254" cy="520118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609676" indent="0">
              <a:buNone/>
              <a:defRPr sz="1867"/>
            </a:lvl2pPr>
            <a:lvl3pPr marL="1219352" indent="0">
              <a:buNone/>
              <a:defRPr sz="1600"/>
            </a:lvl3pPr>
            <a:lvl4pPr marL="1829029" indent="0">
              <a:buNone/>
              <a:defRPr sz="1334"/>
            </a:lvl4pPr>
            <a:lvl5pPr marL="2438705" indent="0">
              <a:buNone/>
              <a:defRPr sz="1334"/>
            </a:lvl5pPr>
            <a:lvl6pPr marL="3048381" indent="0">
              <a:buNone/>
              <a:defRPr sz="1334"/>
            </a:lvl6pPr>
            <a:lvl7pPr marL="3658057" indent="0">
              <a:buNone/>
              <a:defRPr sz="1334"/>
            </a:lvl7pPr>
            <a:lvl8pPr marL="4267733" indent="0">
              <a:buNone/>
              <a:defRPr sz="1334"/>
            </a:lvl8pPr>
            <a:lvl9pPr marL="4877410" indent="0">
              <a:buNone/>
              <a:defRPr sz="133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54382" y="14783567"/>
            <a:ext cx="5075858" cy="758687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847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6096794" cy="16257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551" y="5319223"/>
            <a:ext cx="4389692" cy="2709598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6795" y="0"/>
            <a:ext cx="6102892" cy="16257588"/>
          </a:xfrm>
          <a:solidFill>
            <a:schemeClr val="bg1"/>
          </a:solidFill>
        </p:spPr>
        <p:txBody>
          <a:bodyPr anchor="t"/>
          <a:lstStyle>
            <a:lvl1pPr marL="0" indent="0">
              <a:buNone/>
              <a:defRPr sz="4267">
                <a:solidFill>
                  <a:schemeClr val="tx1"/>
                </a:solidFill>
              </a:defRPr>
            </a:lvl1pPr>
            <a:lvl2pPr marL="609676" indent="0">
              <a:buNone/>
              <a:defRPr sz="3734"/>
            </a:lvl2pPr>
            <a:lvl3pPr marL="1219352" indent="0">
              <a:buNone/>
              <a:defRPr sz="3200"/>
            </a:lvl3pPr>
            <a:lvl4pPr marL="1829029" indent="0">
              <a:buNone/>
              <a:defRPr sz="2667"/>
            </a:lvl4pPr>
            <a:lvl5pPr marL="2438705" indent="0">
              <a:buNone/>
              <a:defRPr sz="2667"/>
            </a:lvl5pPr>
            <a:lvl6pPr marL="3048381" indent="0">
              <a:buNone/>
              <a:defRPr sz="2667"/>
            </a:lvl6pPr>
            <a:lvl7pPr marL="3658057" indent="0">
              <a:buNone/>
              <a:defRPr sz="2667"/>
            </a:lvl7pPr>
            <a:lvl8pPr marL="4267733" indent="0">
              <a:buNone/>
              <a:defRPr sz="2667"/>
            </a:lvl8pPr>
            <a:lvl9pPr marL="4877410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0770" y="8415446"/>
            <a:ext cx="3795254" cy="5201188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609676" indent="0">
              <a:buNone/>
              <a:defRPr sz="1867"/>
            </a:lvl2pPr>
            <a:lvl3pPr marL="1219352" indent="0">
              <a:buNone/>
              <a:defRPr sz="1600"/>
            </a:lvl3pPr>
            <a:lvl4pPr marL="1829029" indent="0">
              <a:buNone/>
              <a:defRPr sz="1334"/>
            </a:lvl4pPr>
            <a:lvl5pPr marL="2438705" indent="0">
              <a:buNone/>
              <a:defRPr sz="1334"/>
            </a:lvl5pPr>
            <a:lvl6pPr marL="3048381" indent="0">
              <a:buNone/>
              <a:defRPr sz="1334"/>
            </a:lvl6pPr>
            <a:lvl7pPr marL="3658057" indent="0">
              <a:buNone/>
              <a:defRPr sz="1334"/>
            </a:lvl7pPr>
            <a:lvl8pPr marL="4267733" indent="0">
              <a:buNone/>
              <a:defRPr sz="1334"/>
            </a:lvl8pPr>
            <a:lvl9pPr marL="4877410" indent="0">
              <a:buNone/>
              <a:defRPr sz="133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53551" y="14783567"/>
            <a:ext cx="5072533" cy="758687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22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41673" y="2286901"/>
            <a:ext cx="7918038" cy="2817982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1673" y="6253756"/>
            <a:ext cx="7918038" cy="7353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72963" y="14789749"/>
            <a:ext cx="2754105" cy="7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4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94853FA-CB33-174F-8C75-A471E87A0C1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9844" y="14783567"/>
            <a:ext cx="6076343" cy="7586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34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88247" y="14740213"/>
            <a:ext cx="487744" cy="867071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467" spc="0" baseline="0">
                <a:solidFill>
                  <a:srgbClr val="FFFFFF"/>
                </a:solidFill>
              </a:defRPr>
            </a:lvl1pPr>
          </a:lstStyle>
          <a:p>
            <a:fld id="{44C5471E-9B3E-154A-A956-5A353F77A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11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2" r:id="rId1"/>
    <p:sldLayoutId id="2147484443" r:id="rId2"/>
    <p:sldLayoutId id="2147484444" r:id="rId3"/>
    <p:sldLayoutId id="2147484445" r:id="rId4"/>
    <p:sldLayoutId id="2147484446" r:id="rId5"/>
    <p:sldLayoutId id="2147484447" r:id="rId6"/>
    <p:sldLayoutId id="2147484448" r:id="rId7"/>
    <p:sldLayoutId id="2147484449" r:id="rId8"/>
    <p:sldLayoutId id="2147484450" r:id="rId9"/>
    <p:sldLayoutId id="2147484451" r:id="rId10"/>
    <p:sldLayoutId id="2147484452" r:id="rId11"/>
  </p:sldLayoutIdLst>
  <p:txStyles>
    <p:titleStyle>
      <a:lvl1pPr algn="ctr" defTabSz="1219352" rtl="0" eaLnBrk="1" latinLnBrk="0" hangingPunct="1">
        <a:lnSpc>
          <a:spcPct val="90000"/>
        </a:lnSpc>
        <a:spcBef>
          <a:spcPct val="0"/>
        </a:spcBef>
        <a:buNone/>
        <a:defRPr sz="3467" kern="1200" cap="all" spc="267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04838" indent="-304838" algn="l" defTabSz="1219352" rtl="0" eaLnBrk="1" latinLnBrk="0" hangingPunct="1">
        <a:lnSpc>
          <a:spcPct val="100000"/>
        </a:lnSpc>
        <a:spcBef>
          <a:spcPts val="1334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09676" indent="-304838" algn="l" defTabSz="1219352" rtl="0" eaLnBrk="1" latinLnBrk="0" hangingPunct="1">
        <a:lnSpc>
          <a:spcPct val="100000"/>
        </a:lnSpc>
        <a:spcBef>
          <a:spcPts val="1334"/>
        </a:spcBef>
        <a:buClr>
          <a:schemeClr val="accent2"/>
        </a:buClr>
        <a:buFont typeface="Arial" panose="020B0604020202020204" pitchFamily="34" charset="0"/>
        <a:buChar char="•"/>
        <a:defRPr sz="2134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914514" indent="-304838" algn="l" defTabSz="1219352" rtl="0" eaLnBrk="1" latinLnBrk="0" hangingPunct="1">
        <a:lnSpc>
          <a:spcPct val="100000"/>
        </a:lnSpc>
        <a:spcBef>
          <a:spcPts val="1334"/>
        </a:spcBef>
        <a:buClr>
          <a:schemeClr val="accent2"/>
        </a:buClr>
        <a:buFont typeface="Arial" panose="020B0604020202020204" pitchFamily="34" charset="0"/>
        <a:buChar char="•"/>
        <a:defRPr sz="2134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219352" indent="-304838" algn="l" defTabSz="1219352" rtl="0" eaLnBrk="1" latinLnBrk="0" hangingPunct="1">
        <a:lnSpc>
          <a:spcPct val="100000"/>
        </a:lnSpc>
        <a:spcBef>
          <a:spcPts val="1334"/>
        </a:spcBef>
        <a:buClr>
          <a:schemeClr val="accent2"/>
        </a:buClr>
        <a:buFont typeface="Arial" panose="020B0604020202020204" pitchFamily="34" charset="0"/>
        <a:buChar char="•"/>
        <a:defRPr sz="2134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524191" indent="-304838" algn="l" defTabSz="1219352" rtl="0" eaLnBrk="1" latinLnBrk="0" hangingPunct="1">
        <a:lnSpc>
          <a:spcPct val="100000"/>
        </a:lnSpc>
        <a:spcBef>
          <a:spcPts val="1334"/>
        </a:spcBef>
        <a:buClr>
          <a:schemeClr val="accent2"/>
        </a:buClr>
        <a:buFont typeface="Arial" panose="020B0604020202020204" pitchFamily="34" charset="0"/>
        <a:buChar char="•"/>
        <a:defRPr sz="2134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752819" indent="-304838" algn="l" defTabSz="1219352" rtl="0" eaLnBrk="1" latinLnBrk="0" hangingPunct="1">
        <a:lnSpc>
          <a:spcPct val="100000"/>
        </a:lnSpc>
        <a:spcBef>
          <a:spcPts val="1334"/>
        </a:spcBef>
        <a:buClr>
          <a:schemeClr val="accent2"/>
        </a:buClr>
        <a:buFont typeface="Arial" panose="020B0604020202020204" pitchFamily="34" charset="0"/>
        <a:buChar char="•"/>
        <a:defRPr sz="2134" kern="1200">
          <a:solidFill>
            <a:schemeClr val="tx1"/>
          </a:solidFill>
          <a:latin typeface="+mn-lt"/>
          <a:ea typeface="+mn-ea"/>
          <a:cs typeface="+mn-cs"/>
        </a:defRPr>
      </a:lvl6pPr>
      <a:lvl7pPr marL="1981448" indent="-304838" algn="l" defTabSz="1219352" rtl="0" eaLnBrk="1" latinLnBrk="0" hangingPunct="1">
        <a:lnSpc>
          <a:spcPct val="100000"/>
        </a:lnSpc>
        <a:spcBef>
          <a:spcPts val="1334"/>
        </a:spcBef>
        <a:buClr>
          <a:schemeClr val="accent2"/>
        </a:buClr>
        <a:buFont typeface="Arial" panose="020B0604020202020204" pitchFamily="34" charset="0"/>
        <a:buChar char="•"/>
        <a:defRPr sz="2134" kern="1200">
          <a:solidFill>
            <a:schemeClr val="tx1"/>
          </a:solidFill>
          <a:latin typeface="+mn-lt"/>
          <a:ea typeface="+mn-ea"/>
          <a:cs typeface="+mn-cs"/>
        </a:defRPr>
      </a:lvl7pPr>
      <a:lvl8pPr marL="2210076" indent="-304838" algn="l" defTabSz="1219352" rtl="0" eaLnBrk="1" latinLnBrk="0" hangingPunct="1">
        <a:lnSpc>
          <a:spcPct val="100000"/>
        </a:lnSpc>
        <a:spcBef>
          <a:spcPts val="1334"/>
        </a:spcBef>
        <a:buClr>
          <a:schemeClr val="accent2"/>
        </a:buClr>
        <a:buFont typeface="Arial" panose="020B0604020202020204" pitchFamily="34" charset="0"/>
        <a:buChar char="•"/>
        <a:defRPr sz="2134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438705" indent="-304838" algn="l" defTabSz="1219352" rtl="0" eaLnBrk="1" latinLnBrk="0" hangingPunct="1">
        <a:lnSpc>
          <a:spcPct val="100000"/>
        </a:lnSpc>
        <a:spcBef>
          <a:spcPts val="1334"/>
        </a:spcBef>
        <a:buClr>
          <a:schemeClr val="accent2"/>
        </a:buClr>
        <a:buFont typeface="Arial" panose="020B0604020202020204" pitchFamily="34" charset="0"/>
        <a:buChar char="•"/>
        <a:defRPr sz="2134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35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76" algn="l" defTabSz="121935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352" algn="l" defTabSz="121935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029" algn="l" defTabSz="121935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705" algn="l" defTabSz="121935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381" algn="l" defTabSz="121935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057" algn="l" defTabSz="121935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733" algn="l" defTabSz="121935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410" algn="l" defTabSz="121935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microsoft.com/office/2007/relationships/hdphoto" Target="../media/hdphoto1.wdp"/><Relationship Id="rId7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png"/><Relationship Id="rId5" Type="http://schemas.openxmlformats.org/officeDocument/2006/relationships/image" Target="../media/image3.tiff"/><Relationship Id="rId10" Type="http://schemas.openxmlformats.org/officeDocument/2006/relationships/image" Target="../media/image8.tiff"/><Relationship Id="rId4" Type="http://schemas.openxmlformats.org/officeDocument/2006/relationships/image" Target="../media/image2.tif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48F6BF-8EF3-CF40-8B6E-87D507CAD3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25" b="97500" l="6358" r="9826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00082" y="410187"/>
            <a:ext cx="1598234" cy="14781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A03F8E-B878-5D47-B2E0-400AE136EE08}"/>
              </a:ext>
            </a:extLst>
          </p:cNvPr>
          <p:cNvSpPr txBox="1"/>
          <p:nvPr/>
        </p:nvSpPr>
        <p:spPr>
          <a:xfrm>
            <a:off x="3952888" y="382783"/>
            <a:ext cx="37569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 err="1">
                <a:latin typeface="Charter Roman" panose="02040503050506020203" pitchFamily="18" charset="0"/>
                <a:ea typeface="Tahoma" panose="020B0604030504040204" pitchFamily="34" charset="0"/>
                <a:cs typeface="Tahoma" panose="020B0604030504040204" pitchFamily="34" charset="0"/>
              </a:rPr>
              <a:t>BuzApp</a:t>
            </a:r>
            <a:endParaRPr lang="en-US" sz="7200" b="1" dirty="0">
              <a:latin typeface="Charter Roman" panose="02040503050506020203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21A602-2137-E341-A434-5240C64CFCA3}"/>
              </a:ext>
            </a:extLst>
          </p:cNvPr>
          <p:cNvSpPr txBox="1"/>
          <p:nvPr/>
        </p:nvSpPr>
        <p:spPr>
          <a:xfrm>
            <a:off x="1159998" y="1756691"/>
            <a:ext cx="98735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Charter Roman" panose="02040503050506020203" pitchFamily="18" charset="0"/>
              </a:rPr>
              <a:t>A bus app that facilitates travelling around Kent, providing personalised features for the University of Kent community. </a:t>
            </a:r>
            <a:endParaRPr lang="en-US" sz="2800" dirty="0">
              <a:latin typeface="Charter Roman" panose="02040503050506020203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537F46-F7D9-4640-B3A6-E2F2ECA64C31}"/>
              </a:ext>
            </a:extLst>
          </p:cNvPr>
          <p:cNvCxnSpPr/>
          <p:nvPr/>
        </p:nvCxnSpPr>
        <p:spPr>
          <a:xfrm>
            <a:off x="0" y="2813862"/>
            <a:ext cx="121935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F00352A-69C6-FD49-A649-C488CD8B922D}"/>
              </a:ext>
            </a:extLst>
          </p:cNvPr>
          <p:cNvCxnSpPr/>
          <p:nvPr/>
        </p:nvCxnSpPr>
        <p:spPr>
          <a:xfrm>
            <a:off x="0" y="14106938"/>
            <a:ext cx="121935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06CB3F4C-E9EC-6043-A3AF-47B9B1E9A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358318"/>
            <a:ext cx="2799241" cy="188872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0B14A49-4004-8940-B301-2219AB6FCA40}"/>
              </a:ext>
            </a:extLst>
          </p:cNvPr>
          <p:cNvSpPr txBox="1"/>
          <p:nvPr/>
        </p:nvSpPr>
        <p:spPr>
          <a:xfrm>
            <a:off x="3714350" y="14702514"/>
            <a:ext cx="42340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Marc Jean-Pierre</a:t>
            </a:r>
          </a:p>
          <a:p>
            <a:pPr algn="ctr"/>
            <a:r>
              <a:rPr lang="en-GB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Sahib </a:t>
            </a:r>
            <a:r>
              <a:rPr lang="en-GB" sz="3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Jabbal</a:t>
            </a:r>
            <a:endParaRPr lang="en-US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179250-2F30-324C-A324-D9B031242739}"/>
              </a:ext>
            </a:extLst>
          </p:cNvPr>
          <p:cNvSpPr txBox="1"/>
          <p:nvPr/>
        </p:nvSpPr>
        <p:spPr>
          <a:xfrm>
            <a:off x="765626" y="5586950"/>
            <a:ext cx="2405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latin typeface="Charter Roman" panose="02040503050506020203" pitchFamily="18" charset="0"/>
              </a:rPr>
              <a:t>Favourites</a:t>
            </a:r>
            <a:endParaRPr lang="en-US" sz="2800" b="1" dirty="0">
              <a:latin typeface="Charter Roman" panose="020405030505060202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3ACA29-E0E3-124C-936B-A2F955C15C86}"/>
              </a:ext>
            </a:extLst>
          </p:cNvPr>
          <p:cNvSpPr txBox="1"/>
          <p:nvPr/>
        </p:nvSpPr>
        <p:spPr>
          <a:xfrm>
            <a:off x="575990" y="6107737"/>
            <a:ext cx="272819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200" dirty="0">
                <a:latin typeface="Charter Roman" panose="02040503050506020203" pitchFamily="18" charset="0"/>
              </a:rPr>
              <a:t>Allows you to store all of your frequently used stops in once place, for quick access</a:t>
            </a:r>
            <a:endParaRPr lang="en-US" sz="2200" dirty="0">
              <a:latin typeface="Charter Roman" panose="02040503050506020203" pitchFamily="18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075FAD0-A960-0447-928D-25F34E9D2A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4811" y="4141198"/>
            <a:ext cx="1502557" cy="150255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FF68EEF-09B5-9A4A-BD11-79C7515F1387}"/>
              </a:ext>
            </a:extLst>
          </p:cNvPr>
          <p:cNvSpPr txBox="1"/>
          <p:nvPr/>
        </p:nvSpPr>
        <p:spPr>
          <a:xfrm>
            <a:off x="9053454" y="9942601"/>
            <a:ext cx="2405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latin typeface="Charter Roman" panose="02040503050506020203" pitchFamily="18" charset="0"/>
              </a:rPr>
              <a:t>Calendar</a:t>
            </a:r>
            <a:endParaRPr lang="en-US" sz="2800" b="1" dirty="0">
              <a:latin typeface="Charter Roman" panose="02040503050506020203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37B97A-4AE2-A748-BFA1-55A88155FCF6}"/>
              </a:ext>
            </a:extLst>
          </p:cNvPr>
          <p:cNvSpPr txBox="1"/>
          <p:nvPr/>
        </p:nvSpPr>
        <p:spPr>
          <a:xfrm>
            <a:off x="8902594" y="6105718"/>
            <a:ext cx="27281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200" dirty="0">
                <a:latin typeface="Charter Roman" panose="02040503050506020203" pitchFamily="18" charset="0"/>
              </a:rPr>
              <a:t>Based on your activity, your recent stops will be stored for easy retrieval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7684069-8455-864B-885B-F67862C7C2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9" y="8261828"/>
            <a:ext cx="1798997" cy="179899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EC6A647-8361-5542-8907-136E51AA4EE0}"/>
              </a:ext>
            </a:extLst>
          </p:cNvPr>
          <p:cNvSpPr txBox="1"/>
          <p:nvPr/>
        </p:nvSpPr>
        <p:spPr>
          <a:xfrm>
            <a:off x="533234" y="9719592"/>
            <a:ext cx="3071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latin typeface="Charter Roman" panose="02040503050506020203" pitchFamily="18" charset="0"/>
              </a:rPr>
              <a:t>Journey Planner</a:t>
            </a:r>
            <a:endParaRPr lang="en-US" sz="2800" b="1" dirty="0">
              <a:latin typeface="Charter Roman" panose="020405030505060202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7810FEF-56DA-6942-B5A8-088B0F8DE245}"/>
              </a:ext>
            </a:extLst>
          </p:cNvPr>
          <p:cNvSpPr txBox="1"/>
          <p:nvPr/>
        </p:nvSpPr>
        <p:spPr>
          <a:xfrm>
            <a:off x="493937" y="10286024"/>
            <a:ext cx="27281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200" dirty="0">
                <a:latin typeface="Charter Roman" panose="02040503050506020203" pitchFamily="18" charset="0"/>
              </a:rPr>
              <a:t>Plan your journey for right now or in the future</a:t>
            </a:r>
            <a:endParaRPr lang="en-US" sz="2200" dirty="0">
              <a:latin typeface="Charter Roman" panose="02040503050506020203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55FDDE8-389D-5B4F-86B2-41693DE575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21595" y="8416227"/>
            <a:ext cx="1490197" cy="149019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C7E75EF-EE93-2743-8B90-BA87298AF943}"/>
              </a:ext>
            </a:extLst>
          </p:cNvPr>
          <p:cNvSpPr txBox="1"/>
          <p:nvPr/>
        </p:nvSpPr>
        <p:spPr>
          <a:xfrm>
            <a:off x="9053454" y="5586950"/>
            <a:ext cx="2405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latin typeface="Charter Roman" panose="02040503050506020203" pitchFamily="18" charset="0"/>
              </a:rPr>
              <a:t>Recents</a:t>
            </a:r>
            <a:endParaRPr lang="en-US" sz="2800" b="1" dirty="0">
              <a:latin typeface="Charter Roman" panose="02040503050506020203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E956CF-99EC-9045-AF05-836BEAB947C6}"/>
              </a:ext>
            </a:extLst>
          </p:cNvPr>
          <p:cNvSpPr txBox="1"/>
          <p:nvPr/>
        </p:nvSpPr>
        <p:spPr>
          <a:xfrm>
            <a:off x="8902594" y="10499783"/>
            <a:ext cx="272819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200" dirty="0">
                <a:latin typeface="Charter Roman" panose="02040503050506020203" pitchFamily="18" charset="0"/>
                <a:ea typeface="Apple Symbols" panose="02000000000000000000" pitchFamily="2" charset="-79"/>
                <a:cs typeface="Beirut" pitchFamily="2" charset="-78"/>
              </a:rPr>
              <a:t>Linked to the calendar in your phone, this will tell you when to leave to reach your destination on time</a:t>
            </a:r>
            <a:endParaRPr lang="en-US" sz="2200" dirty="0">
              <a:latin typeface="Charter Roman" panose="02040503050506020203" pitchFamily="18" charset="0"/>
              <a:ea typeface="Apple Symbols" panose="02000000000000000000" pitchFamily="2" charset="-79"/>
              <a:cs typeface="Beirut" pitchFamily="2" charset="-7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0717EA-B65D-9C46-B799-B97D81DF519E}"/>
              </a:ext>
            </a:extLst>
          </p:cNvPr>
          <p:cNvSpPr txBox="1"/>
          <p:nvPr/>
        </p:nvSpPr>
        <p:spPr>
          <a:xfrm>
            <a:off x="314040" y="12667175"/>
            <a:ext cx="11565506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Simple. Essential. </a:t>
            </a:r>
            <a:r>
              <a:rPr lang="en-GB" sz="65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Personal.</a:t>
            </a:r>
            <a:endParaRPr lang="en-US" sz="65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165087-EBDA-BD44-A65E-306597B3DA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59426" y="3664904"/>
            <a:ext cx="8874733" cy="887473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5E555C2-37E2-6E4A-AE1A-D307AF72C56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151" y="4399306"/>
            <a:ext cx="1161771" cy="116177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C41A2EE-50D4-E446-9B4E-D152A8EB439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25806" y="14276427"/>
            <a:ext cx="1842367" cy="165813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FB58F5F-E801-AA40-9474-21211429ADC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439" y="5045870"/>
            <a:ext cx="3449427" cy="61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6557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{8796814D-7183-274C-AA24-B0E90D7625B2}tf10001120</Template>
  <TotalTime>144</TotalTime>
  <Words>97</Words>
  <Application>Microsoft Macintosh PowerPoint</Application>
  <PresentationFormat>Custom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Apple Symbols</vt:lpstr>
      <vt:lpstr>Arial</vt:lpstr>
      <vt:lpstr>Beirut</vt:lpstr>
      <vt:lpstr>Charter Roman</vt:lpstr>
      <vt:lpstr>Gill Sans MT</vt:lpstr>
      <vt:lpstr>Tahoma</vt:lpstr>
      <vt:lpstr>Parcel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 Jean-Pierre</dc:creator>
  <cp:lastModifiedBy>Marc Jean-Pierre</cp:lastModifiedBy>
  <cp:revision>14</cp:revision>
  <dcterms:created xsi:type="dcterms:W3CDTF">2018-02-24T11:30:31Z</dcterms:created>
  <dcterms:modified xsi:type="dcterms:W3CDTF">2018-02-26T12:38:11Z</dcterms:modified>
</cp:coreProperties>
</file>

<file path=docProps/thumbnail.jpeg>
</file>